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828800"/>
            <a:ext cx="6940296" cy="2390336"/>
          </a:xfrm>
        </p:spPr>
        <p:txBody>
          <a:bodyPr>
            <a:normAutofit/>
          </a:bodyPr>
          <a:lstStyle/>
          <a:p>
            <a:pPr algn="ctr"/>
            <a:r>
              <a:rPr lang="en-US" altLang="zh-CN" sz="4400" b="1" dirty="0">
                <a:solidFill>
                  <a:schemeClr val="tx1">
                    <a:lumMod val="95000"/>
                  </a:schemeClr>
                </a:solidFill>
                <a:cs typeface="Times New Roman" pitchFamily="18" charset="0"/>
              </a:rPr>
              <a:t>ORGANISATIONAL BEHAVIOUR </a:t>
            </a:r>
            <a:endParaRPr lang="en-US" sz="4400" b="1" dirty="0">
              <a:solidFill>
                <a:schemeClr val="tx1">
                  <a:lumMod val="95000"/>
                </a:schemeClr>
              </a:solidFill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/>
              <a:t>Personality Traits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It is any distinguishable, relatively enduring way in which one individuals differ from another. </a:t>
            </a:r>
          </a:p>
          <a:p>
            <a:pPr>
              <a:buNone/>
            </a:pPr>
            <a:r>
              <a:rPr lang="en-IN" dirty="0"/>
              <a:t> </a:t>
            </a:r>
            <a:r>
              <a:rPr lang="en-IN" b="1" u="sng" dirty="0"/>
              <a:t>Types of Personalities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Introvert and Extrovert Personality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Type A and Type B Personality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Judging and Perceptive Personality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Introvert and Extrovert Personality</a:t>
            </a:r>
            <a:br>
              <a:rPr lang="en-IN" u="sng" dirty="0"/>
            </a:br>
            <a:endParaRPr lang="en-IN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/>
              <a:t>Introvert Personality </a:t>
            </a:r>
            <a:r>
              <a:rPr lang="en-IN" dirty="0"/>
              <a:t>: These kind of people process their thoughts and ideas within themselves, they avoid social contacts, avoid initiating interactions with other group mates, withdrawn, quite and isolated.</a:t>
            </a:r>
          </a:p>
          <a:p>
            <a:r>
              <a:rPr lang="en-IN" u="sng" dirty="0"/>
              <a:t>Extrovert Personality </a:t>
            </a:r>
            <a:r>
              <a:rPr lang="en-IN" dirty="0"/>
              <a:t>: They are simply speaking, friendly, sociable, lively, aggressive, express their feelings and ideas openly.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990600"/>
          </a:xfrm>
        </p:spPr>
        <p:txBody>
          <a:bodyPr>
            <a:normAutofit/>
          </a:bodyPr>
          <a:lstStyle/>
          <a:p>
            <a:r>
              <a:rPr lang="en-IN" sz="4400" u="sng" dirty="0"/>
              <a:t>Introvert V/s Extroverts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9798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09608">
                <a:tc>
                  <a:txBody>
                    <a:bodyPr/>
                    <a:lstStyle/>
                    <a:p>
                      <a:pPr algn="ctr"/>
                      <a:r>
                        <a:rPr lang="en-IN" sz="2400" u="sng" dirty="0"/>
                        <a:t>Introvert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u="sng" dirty="0"/>
                        <a:t>Extrovert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2262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Like quite place of work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Work carefully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Trouble</a:t>
                      </a:r>
                      <a:r>
                        <a:rPr lang="en-IN" baseline="0" dirty="0"/>
                        <a:t> in remembering name and faces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Thinking a Lot before they act</a:t>
                      </a:r>
                    </a:p>
                    <a:p>
                      <a:pPr marL="342900" indent="-342900">
                        <a:buNone/>
                      </a:pPr>
                      <a:endParaRPr lang="en-IN" baseline="0" dirty="0"/>
                    </a:p>
                    <a:p>
                      <a:pPr marL="342900" indent="-342900">
                        <a:buNone/>
                      </a:pPr>
                      <a:r>
                        <a:rPr lang="en-IN" baseline="0" dirty="0"/>
                        <a:t>5. Work alone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IN" baseline="0" dirty="0"/>
                        <a:t>6. Have problem in communication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IN" baseline="0" dirty="0"/>
                        <a:t>7. Don’t mind working on single project for long</a:t>
                      </a:r>
                    </a:p>
                    <a:p>
                      <a:pPr marL="342900" indent="-342900">
                        <a:buNone/>
                      </a:pPr>
                      <a:r>
                        <a:rPr lang="en-IN" baseline="0" dirty="0"/>
                        <a:t>8. Dislike telephone interaction and get disturbed with 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Like variety and action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Work faster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Good</a:t>
                      </a:r>
                      <a:r>
                        <a:rPr lang="en-IN" baseline="0" dirty="0"/>
                        <a:t> at greeting and remembering people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Act quickly, sometimes without thinking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Like to have people around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Communicate freely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Impatient with long slow work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IN" baseline="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Likes interruptions 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277112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Type ‘A’ and Type ‘B’ Personality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389120"/>
          </a:xfrm>
        </p:spPr>
        <p:txBody>
          <a:bodyPr/>
          <a:lstStyle/>
          <a:p>
            <a:r>
              <a:rPr lang="en-IN" b="1" u="sng" dirty="0"/>
              <a:t>Type ‘A’ Personality : </a:t>
            </a:r>
            <a:r>
              <a:rPr lang="en-IN" dirty="0"/>
              <a:t>They are characterized by hard work , high achievements, impatient, workaholics, </a:t>
            </a:r>
          </a:p>
          <a:p>
            <a:pPr>
              <a:buNone/>
            </a:pPr>
            <a:r>
              <a:rPr lang="en-IN" dirty="0"/>
              <a:t>   being aggressive they are more prone to heart attacks.</a:t>
            </a:r>
          </a:p>
          <a:p>
            <a:r>
              <a:rPr lang="en-IN" b="1" u="sng" dirty="0"/>
              <a:t>Type ‘B’ Personality :</a:t>
            </a:r>
            <a:r>
              <a:rPr lang="en-IN" b="1" dirty="0"/>
              <a:t> </a:t>
            </a:r>
            <a:r>
              <a:rPr lang="en-IN" dirty="0"/>
              <a:t>They are easy going, sociable, laid back, non competitive, no urgency to complete any work. </a:t>
            </a:r>
          </a:p>
          <a:p>
            <a:pPr>
              <a:buNone/>
            </a:pPr>
            <a:r>
              <a:rPr lang="en-IN" dirty="0"/>
              <a:t>    They are better at task involving judgments accuracy.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Judging and Perceptive Personality</a:t>
            </a:r>
            <a:r>
              <a:rPr lang="en-IN" dirty="0"/>
              <a:t/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u="sng" dirty="0"/>
              <a:t>Judging Personality </a:t>
            </a:r>
            <a:r>
              <a:rPr lang="en-IN" dirty="0"/>
              <a:t>: People with these personality like to follow plans, make decisions and does only what is important for work .</a:t>
            </a:r>
          </a:p>
          <a:p>
            <a:r>
              <a:rPr lang="en-IN" u="sng" dirty="0"/>
              <a:t>Perceptive Personality : </a:t>
            </a:r>
            <a:r>
              <a:rPr lang="en-IN" dirty="0"/>
              <a:t>People with these personality adapt well to changes, they wants to know all about jobs and sometimes gets over committed. </a:t>
            </a:r>
            <a:br>
              <a:rPr lang="en-IN" dirty="0"/>
            </a:b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>
            <a:normAutofit fontScale="90000"/>
          </a:bodyPr>
          <a:lstStyle/>
          <a:p>
            <a:r>
              <a:rPr lang="en-IN" u="sng" dirty="0"/>
              <a:t>Judging V/s Perceptive Personality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sz="2400" u="sng" dirty="0"/>
                        <a:t>Judging</a:t>
                      </a:r>
                      <a:endParaRPr lang="en-IN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u="sng" dirty="0"/>
                        <a:t>Perceptive</a:t>
                      </a:r>
                      <a:endParaRPr lang="en-IN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Work best with proper</a:t>
                      </a:r>
                      <a:r>
                        <a:rPr lang="en-IN" baseline="0" dirty="0"/>
                        <a:t> plan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Like to get things settled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IN" baseline="0" dirty="0"/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Decide things too quickly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May not notice new changes needed to be done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Want only essential things needed to begin their work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baseline="0" dirty="0"/>
                        <a:t>Satisfied only once they reach a judgement on a thing. </a:t>
                      </a:r>
                    </a:p>
                    <a:p>
                      <a:pPr marL="342900" indent="-342900">
                        <a:buAutoNum type="arabicPeriod"/>
                      </a:pPr>
                      <a:endParaRPr lang="en-IN" dirty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Adapt well to changing situations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Do not mind leaving things open for alterations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Trouble in deciding things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May start too many projects , but face difficulty in finishing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Want to know all about their job.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IN" dirty="0"/>
                        <a:t>Tends to be curious and welcome new information on</a:t>
                      </a:r>
                      <a:r>
                        <a:rPr lang="en-IN" baseline="0" dirty="0"/>
                        <a:t> things </a:t>
                      </a:r>
                      <a:r>
                        <a:rPr lang="en-IN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409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PowerPoint Presentation</vt:lpstr>
      <vt:lpstr>Personality Traits</vt:lpstr>
      <vt:lpstr>Introvert and Extrovert Personality </vt:lpstr>
      <vt:lpstr>Introvert V/s Extroverts</vt:lpstr>
      <vt:lpstr>Type ‘A’ and Type ‘B’ Personality </vt:lpstr>
      <vt:lpstr>Judging and Perceptive Personality </vt:lpstr>
      <vt:lpstr>Judging V/s Perceptive Personality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SHK1</dc:creator>
  <cp:lastModifiedBy>LENOVO</cp:lastModifiedBy>
  <cp:revision>25</cp:revision>
  <dcterms:created xsi:type="dcterms:W3CDTF">2006-08-16T00:00:00Z</dcterms:created>
  <dcterms:modified xsi:type="dcterms:W3CDTF">2020-08-09T10:07:34Z</dcterms:modified>
</cp:coreProperties>
</file>